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64" r:id="rId4"/>
    <p:sldId id="265" r:id="rId5"/>
    <p:sldId id="266" r:id="rId6"/>
    <p:sldId id="258" r:id="rId7"/>
    <p:sldId id="259" r:id="rId8"/>
    <p:sldId id="260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97" autoAdjust="0"/>
    <p:restoredTop sz="90860" autoAdjust="0"/>
  </p:normalViewPr>
  <p:slideViewPr>
    <p:cSldViewPr>
      <p:cViewPr>
        <p:scale>
          <a:sx n="77" d="100"/>
          <a:sy n="77" d="100"/>
        </p:scale>
        <p:origin x="-1140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3BE2C-49DB-47B9-9F43-2C6C4463E943}" type="datetimeFigureOut">
              <a:rPr lang="en-US" smtClean="0"/>
              <a:pPr/>
              <a:t>2019-11-06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B57DEE-C6F0-4785-BAFC-A18416FF38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</a:t>
            </a:r>
            <a:r>
              <a:rPr lang="en-US" baseline="0" dirty="0" smtClean="0"/>
              <a:t> issues of transgender manifest at different times in life in different individuals. </a:t>
            </a:r>
          </a:p>
          <a:p>
            <a:pPr>
              <a:buFont typeface="Wingdings" pitchFamily="2" charset="2"/>
              <a:buChar char="Ø"/>
            </a:pPr>
            <a:r>
              <a:rPr lang="en-US" baseline="0" dirty="0" smtClean="0"/>
              <a:t>Transgender children often experience rejection due to their differences.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B57DEE-C6F0-4785-BAFC-A18416FF385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56A85-2F61-4BDB-80B0-0DD148B258AB}" type="datetime1">
              <a:rPr lang="en-US" smtClean="0"/>
              <a:pPr/>
              <a:t>2019-11-06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BBC3-759D-4509-BB06-41DDCE0403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9D52F-1507-488F-AB52-60AAC04EA9FD}" type="datetime1">
              <a:rPr lang="en-US" smtClean="0"/>
              <a:pPr/>
              <a:t>2019-11-06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BBC3-759D-4509-BB06-41DDCE0403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AE9F5-7996-476C-9C14-A4E94D2D4D6A}" type="datetime1">
              <a:rPr lang="en-US" smtClean="0"/>
              <a:pPr/>
              <a:t>2019-11-06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BBC3-759D-4509-BB06-41DDCE0403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75E5-9198-4409-B21B-7CE5307C3068}" type="datetime1">
              <a:rPr lang="en-US" smtClean="0"/>
              <a:pPr/>
              <a:t>2019-11-06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BBC3-759D-4509-BB06-41DDCE0403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5B342-8E34-4B7F-9D29-57F3D420E93E}" type="datetime1">
              <a:rPr lang="en-US" smtClean="0"/>
              <a:pPr/>
              <a:t>2019-11-06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BBC3-759D-4509-BB06-41DDCE0403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2FC1-86F0-4CDE-B097-B60C0B13D574}" type="datetime1">
              <a:rPr lang="en-US" smtClean="0"/>
              <a:pPr/>
              <a:t>2019-11-06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BBC3-759D-4509-BB06-41DDCE0403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5751-4676-4054-8A62-673EF42AB2CF}" type="datetime1">
              <a:rPr lang="en-US" smtClean="0"/>
              <a:pPr/>
              <a:t>2019-11-06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BBC3-759D-4509-BB06-41DDCE0403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8C4A8-DB8F-4D10-8965-DD749C7EADCC}" type="datetime1">
              <a:rPr lang="en-US" smtClean="0"/>
              <a:pPr/>
              <a:t>2019-11-06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BBC3-759D-4509-BB06-41DDCE0403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02377-EBBD-4BAA-8944-8CAADABA11B2}" type="datetime1">
              <a:rPr lang="en-US" smtClean="0"/>
              <a:pPr/>
              <a:t>2019-11-06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9D0BBC3-759D-4509-BB06-41DDCE04038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FE542-C671-4CA4-8184-573F0B862308}" type="datetime1">
              <a:rPr lang="en-US" smtClean="0"/>
              <a:pPr/>
              <a:t>2019-11-06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BBC3-759D-4509-BB06-41DDCE0403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892C-8C09-4E80-A353-AA67391DDAAC}" type="datetime1">
              <a:rPr lang="en-US" smtClean="0"/>
              <a:pPr/>
              <a:t>2019-11-06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BBC3-759D-4509-BB06-41DDCE0403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9B7229E-F432-451C-A6BD-001699A5A37C}" type="datetime1">
              <a:rPr lang="en-US" smtClean="0"/>
              <a:pPr/>
              <a:t>2019-11-06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9D0BBC3-759D-4509-BB06-41DDCE04038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\Documents\The%20youngest%20transgender%20child%20in%20the%20world%20-%2060%20Minutes%20Australia%20(2).mp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\Documents\Meet%20My%20Transgender%20Kid-%20Isabelle's%20Story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nYOe9CTnzo" TargetMode="External"/><Relationship Id="rId2" Type="http://schemas.openxmlformats.org/officeDocument/2006/relationships/hyperlink" Target="https://www.youtube.com/watch?v=6nR16HZ5rE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ashingtonexaminer.com/news/warren-applauds-9-year-old-transgender-child-at-cnn-foru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Institution</a:t>
            </a:r>
            <a:br>
              <a:rPr lang="en-US" dirty="0" smtClean="0"/>
            </a:br>
            <a:r>
              <a:rPr lang="en-US" dirty="0" smtClean="0"/>
              <a:t>Date</a:t>
            </a:r>
            <a:br>
              <a:rPr lang="en-US" dirty="0" smtClean="0"/>
            </a:br>
            <a:r>
              <a:rPr lang="en-US" dirty="0" smtClean="0"/>
              <a:t>Healthcare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BBC3-759D-4509-BB06-41DDCE04038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Synopsis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Transgender children are those children whose gender identity/gender expression differs from their assigned sex at birth.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Transgender children desiring medical assistance so as to transition from one sex to another identity are referred to as transsexual.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Transgender children face a lot of challenges compared to transgender </a:t>
            </a:r>
            <a:r>
              <a:rPr lang="en-US" dirty="0" smtClean="0"/>
              <a:t>adults which is </a:t>
            </a:r>
            <a:r>
              <a:rPr lang="en-US" b="1" dirty="0" smtClean="0"/>
              <a:t>ethically justifiable</a:t>
            </a:r>
            <a:r>
              <a:rPr lang="en-US" dirty="0" smtClean="0"/>
              <a:t>. </a:t>
            </a:r>
            <a:r>
              <a:rPr lang="en-US" dirty="0" smtClean="0"/>
              <a:t>This is because transgender children only depend on their parents for many things including care, shelter, and financial </a:t>
            </a:r>
            <a:r>
              <a:rPr lang="en-US" dirty="0" smtClean="0"/>
              <a:t>support</a:t>
            </a:r>
            <a:r>
              <a:rPr lang="en-US" dirty="0" smtClean="0"/>
              <a:t> </a:t>
            </a:r>
            <a:r>
              <a:rPr lang="en-US" dirty="0" smtClean="0"/>
              <a:t>which is in line with the principle of </a:t>
            </a:r>
            <a:r>
              <a:rPr lang="en-US" b="1" dirty="0" smtClean="0"/>
              <a:t>right to open future (ROFT)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 addition, transgender children face reluctant from doctors to provide them with medical </a:t>
            </a:r>
            <a:r>
              <a:rPr lang="en-US" dirty="0" smtClean="0"/>
              <a:t>treatments.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BBC3-759D-4509-BB06-41DDCE04038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youngest transgender child in the world video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BBC3-759D-4509-BB06-41DDCE04038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1" name="The youngest transgender child in the world - 60 Minutes Australia (2)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33600" y="2362200"/>
            <a:ext cx="4419600" cy="3314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Meet My Transgender Kid- Isabelle’s Story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BBC3-759D-4509-BB06-41DDCE04038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Meet My Transgender Kid- Isabelle's Story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62200" y="2362200"/>
            <a:ext cx="3778251" cy="2833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SupportingCaringTransChildren-REV-Share12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2442210"/>
            <a:ext cx="4343400" cy="228028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BBC3-759D-4509-BB06-41DDCE04038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5" descr="maxresdefaul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2819400"/>
            <a:ext cx="3657600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Ethical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Should transgender children be subjected to counseling at an early age so as to accept their assigned gender at birth?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Do society treat transgender children equally after transitioning?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Is it advisable for transgender children to change their official records after transitioning?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Does the society promote the rights of transgender children?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BBC3-759D-4509-BB06-41DDCE04038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Continuation…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Is the society accepting the increasing number of transgender children?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BBC3-759D-4509-BB06-41DDCE04038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systematic approach to figuring out the moral decision which is right in a particular situation is what is referred to as ethical analysis.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 this case of transgender in children, using the ethical code to analyze the situation logically can guarantee the best option which is both effective and moral.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 this way, an accurate picture of the situation will be formed as the decision making will be effective.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society will be get back on track and transgender children will be treated equally. 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 this way </a:t>
            </a:r>
            <a:r>
              <a:rPr lang="en-US" b="1" dirty="0" smtClean="0"/>
              <a:t>autonomy </a:t>
            </a:r>
            <a:r>
              <a:rPr lang="en-US" dirty="0" smtClean="0"/>
              <a:t>will be taken to their own hands as different strategies will be applied in different societies to ensure equality.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BBC3-759D-4509-BB06-41DDCE04038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Continuation…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ethical analysis of transgender children will follow this steps below;</a:t>
            </a:r>
          </a:p>
          <a:p>
            <a:pPr marL="514350" indent="-514350" algn="ctr">
              <a:buFont typeface="+mj-lt"/>
              <a:buAutoNum type="alphaLcPeriod"/>
            </a:pPr>
            <a:r>
              <a:rPr lang="en-US" dirty="0" smtClean="0"/>
              <a:t>Gathering the facts</a:t>
            </a:r>
          </a:p>
          <a:p>
            <a:pPr marL="514350" indent="-514350" algn="ctr">
              <a:buFont typeface="+mj-lt"/>
              <a:buAutoNum type="alphaLcPeriod"/>
            </a:pPr>
            <a:r>
              <a:rPr lang="en-US" dirty="0" smtClean="0"/>
              <a:t>Defining the involved ethical issue</a:t>
            </a:r>
          </a:p>
          <a:p>
            <a:pPr marL="514350" indent="-514350" algn="ctr">
              <a:buFont typeface="+mj-lt"/>
              <a:buAutoNum type="alphaLcPeriod"/>
            </a:pPr>
            <a:r>
              <a:rPr lang="en-US" dirty="0" smtClean="0"/>
              <a:t>Identification of involved parties</a:t>
            </a:r>
          </a:p>
          <a:p>
            <a:pPr marL="514350" indent="-514350" algn="ctr">
              <a:buFont typeface="+mj-lt"/>
              <a:buAutoNum type="alphaLcPeriod"/>
            </a:pPr>
            <a:r>
              <a:rPr lang="en-US" dirty="0" smtClean="0"/>
              <a:t>Outlining solution which are potential and the possible consequences</a:t>
            </a:r>
          </a:p>
          <a:p>
            <a:pPr marL="514350" indent="-514350" algn="ctr">
              <a:buFont typeface="+mj-lt"/>
              <a:buAutoNum type="alphaLcPeriod"/>
            </a:pPr>
            <a:r>
              <a:rPr lang="en-US" dirty="0" smtClean="0"/>
              <a:t>Picking the most appropriate ethical action to follow.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BBC3-759D-4509-BB06-41DDCE04038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recommendation I would advocate is ensuring transgender children receive comprehensive care and support.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This population has been traditionally being underserved and faces numerous health disparities.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There is therefore an urgent need to treatment which is standardized, more formal training so that health and positive development of transgender children leading to stigma and discrimination eliminated</a:t>
            </a:r>
            <a:r>
              <a:rPr lang="en-US" dirty="0" smtClean="0"/>
              <a:t>.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During treatment, a maximum benefit for these transgender can be achieved by ensuring </a:t>
            </a:r>
            <a:r>
              <a:rPr lang="en-US" b="1" dirty="0" smtClean="0"/>
              <a:t>non-</a:t>
            </a:r>
            <a:r>
              <a:rPr lang="en-US" b="1" dirty="0" err="1" smtClean="0"/>
              <a:t>maleficence</a:t>
            </a:r>
            <a:r>
              <a:rPr lang="en-US" b="1" dirty="0" smtClean="0"/>
              <a:t>. 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Also enough research should be done to look into how the ethical posed questions and challenges can be addressed. However, the researchers should be </a:t>
            </a:r>
            <a:r>
              <a:rPr lang="en-US" b="1" dirty="0" smtClean="0"/>
              <a:t>beneficence </a:t>
            </a:r>
            <a:r>
              <a:rPr lang="en-US" dirty="0" smtClean="0"/>
              <a:t>to the research participants who will particularly be transgender children.</a:t>
            </a:r>
            <a:r>
              <a:rPr lang="en-US" dirty="0" smtClean="0"/>
              <a:t>(</a:t>
            </a:r>
            <a:r>
              <a:rPr lang="en-US" dirty="0" err="1" smtClean="0"/>
              <a:t>Nealy</a:t>
            </a:r>
            <a:r>
              <a:rPr lang="en-US" dirty="0" smtClean="0"/>
              <a:t>, 2017</a:t>
            </a:r>
            <a:r>
              <a:rPr lang="en-US" dirty="0" smtClean="0"/>
              <a:t>)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BBC3-759D-4509-BB06-41DDCE04038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err="1" smtClean="0"/>
              <a:t>Nealy</a:t>
            </a:r>
            <a:r>
              <a:rPr lang="en-US" dirty="0" smtClean="0"/>
              <a:t>, E. C. (2017). </a:t>
            </a:r>
            <a:r>
              <a:rPr lang="en-US" i="1" dirty="0" smtClean="0"/>
              <a:t>Transgender children and youth: Cultivating pride and joy with families in transition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Gill-Peterson, J. (2018). </a:t>
            </a:r>
            <a:r>
              <a:rPr lang="en-US" i="1" dirty="0" smtClean="0"/>
              <a:t>Histories of the transgender child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www.youtube.com/watch?v=6nR16HZ5rEg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www.youtube.com/watch?v=AnYOe9CTnzo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hlinkClick r:id="rId4"/>
              </a:rPr>
              <a:t>https://www.washingtonexaminer.com/news/warren-applauds-9-year-old-transgender-child-at-cnn-forum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BBC3-759D-4509-BB06-41DDCE04038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270</TotalTime>
  <Words>516</Words>
  <Application>Microsoft Office PowerPoint</Application>
  <PresentationFormat>On-screen Show (4:3)</PresentationFormat>
  <Paragraphs>54</Paragraphs>
  <Slides>11</Slides>
  <Notes>1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Name Institution Date Healthcare</vt:lpstr>
      <vt:lpstr>Synopsis</vt:lpstr>
      <vt:lpstr>The youngest transgender child in the world video</vt:lpstr>
      <vt:lpstr>Meet My Transgender Kid- Isabelle’s Story</vt:lpstr>
      <vt:lpstr>Slide 5</vt:lpstr>
      <vt:lpstr>Ethical Questions</vt:lpstr>
      <vt:lpstr>Continuation…</vt:lpstr>
      <vt:lpstr>Ethical Analysis</vt:lpstr>
      <vt:lpstr>Continuation…</vt:lpstr>
      <vt:lpstr>Recommendation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Institution Date Healthcare</dc:title>
  <dc:creator>AbduAlqa</dc:creator>
  <cp:lastModifiedBy>AbduAlqa</cp:lastModifiedBy>
  <cp:revision>28</cp:revision>
  <dcterms:created xsi:type="dcterms:W3CDTF">2019-11-05T08:08:14Z</dcterms:created>
  <dcterms:modified xsi:type="dcterms:W3CDTF">2019-11-06T08:16:04Z</dcterms:modified>
</cp:coreProperties>
</file>